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  <p:sldId id="281" r:id="rId29"/>
    <p:sldId id="282" r:id="rId30"/>
    <p:sldId id="285" r:id="rId31"/>
    <p:sldId id="286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860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F0F2-E1ED-40D6-8056-46AC99E9AC0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021A-EA91-4800-A555-F218D1EE9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98Fn8JofCw&amp;feature=channel&amp;safety_mode=true&amp;persist_safety_mode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youtube.com/watch?v=VsqVceV1bL0" TargetMode="External"/><Relationship Id="rId4" Type="http://schemas.openxmlformats.org/officeDocument/2006/relationships/hyperlink" Target="https://www.youtube.com/watch?v=ul5bMNs8xd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eveningnews.co.uk/news/s/1138919_pictured_girl_ravaged_by_party_drug_gb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S2C4NemJ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I7PTVRfh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Psychoactive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23</a:t>
            </a:r>
          </a:p>
          <a:p>
            <a:r>
              <a:rPr lang="en-US" dirty="0" smtClean="0"/>
              <a:t>Lesson 4</a:t>
            </a:r>
          </a:p>
          <a:p>
            <a:r>
              <a:rPr lang="en-US" dirty="0" smtClean="0"/>
              <a:t>Mr. Martin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</a:t>
            </a:r>
            <a:endParaRPr lang="en-US" dirty="0"/>
          </a:p>
        </p:txBody>
      </p:sp>
      <p:pic>
        <p:nvPicPr>
          <p:cNvPr id="4" name="Content Placeholder 3" descr="crack_cocaine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1497" y="1600200"/>
            <a:ext cx="6761006" cy="4525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Amphetamines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stimulants</a:t>
            </a:r>
            <a:r>
              <a:rPr lang="en-US" dirty="0" smtClean="0"/>
              <a:t> used in prescription medicines to </a:t>
            </a:r>
            <a:r>
              <a:rPr lang="en-US" dirty="0" smtClean="0">
                <a:solidFill>
                  <a:srgbClr val="FF0000"/>
                </a:solidFill>
              </a:rPr>
              <a:t>reduce fatigue and drowsiness or to suppress appetite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Easily develop tolerance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Effects of use include: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Irregular heartbeat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Twitching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Paranoia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Heart and blood vessel damage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Methamphetamine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stimulant</a:t>
            </a:r>
            <a:r>
              <a:rPr lang="en-US" dirty="0" smtClean="0"/>
              <a:t> that is used to </a:t>
            </a:r>
            <a:r>
              <a:rPr lang="en-US" dirty="0" smtClean="0">
                <a:solidFill>
                  <a:srgbClr val="FF0000"/>
                </a:solidFill>
              </a:rPr>
              <a:t>treat certain disorders</a:t>
            </a:r>
            <a:r>
              <a:rPr lang="en-US" dirty="0" smtClean="0"/>
              <a:t> such as </a:t>
            </a:r>
            <a:r>
              <a:rPr lang="en-US" dirty="0" smtClean="0">
                <a:solidFill>
                  <a:srgbClr val="FF0000"/>
                </a:solidFill>
              </a:rPr>
              <a:t>Parkinson’s disease and obesity and ADHD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Incredibly dangerous and highly addictive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Effects include: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Paranoia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CNS damage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Blood pressure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Damage to brain cells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Teeth damage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Death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causes Drug Triggers?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Meth and </a:t>
            </a:r>
            <a:r>
              <a:rPr lang="en-US" dirty="0" smtClean="0">
                <a:hlinkClick r:id="rId3"/>
              </a:rPr>
              <a:t>Anger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Brief History Of Amphetamines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Faces of Meth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</a:t>
            </a:r>
            <a:endParaRPr lang="en-US" dirty="0"/>
          </a:p>
        </p:txBody>
      </p:sp>
      <p:pic>
        <p:nvPicPr>
          <p:cNvPr id="4" name="Picture 3" descr="me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399930" cy="6490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 Mouth</a:t>
            </a:r>
            <a:endParaRPr lang="en-US" dirty="0"/>
          </a:p>
        </p:txBody>
      </p:sp>
      <p:pic>
        <p:nvPicPr>
          <p:cNvPr id="6" name="Content Placeholder 5" descr="meth%20mout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187790"/>
            <a:ext cx="7216632" cy="567021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_meth_teeth_071001_s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9780"/>
            <a:ext cx="9144000" cy="7077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m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82" y="685800"/>
            <a:ext cx="8845018" cy="5550249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h-user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52400"/>
            <a:ext cx="7315199" cy="653606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Depressants </a:t>
            </a:r>
            <a:r>
              <a:rPr lang="en-US" dirty="0" smtClean="0"/>
              <a:t>or sedatives are drugs that slow down the CNS.</a:t>
            </a:r>
          </a:p>
          <a:p>
            <a:r>
              <a:rPr lang="en-US" dirty="0" smtClean="0"/>
              <a:t>Depressant drugs </a:t>
            </a:r>
            <a:r>
              <a:rPr lang="en-US" dirty="0" smtClean="0">
                <a:solidFill>
                  <a:srgbClr val="FF0000"/>
                </a:solidFill>
              </a:rPr>
              <a:t>relax muscles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relieve tension, worry, and cause drowsiness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heart rate, lower blood pressure to dangerous levels</a:t>
            </a:r>
            <a:r>
              <a:rPr lang="en-US" dirty="0" smtClean="0"/>
              <a:t>, and interrupt with </a:t>
            </a:r>
            <a:r>
              <a:rPr lang="en-US" dirty="0" smtClean="0">
                <a:solidFill>
                  <a:srgbClr val="FF0000"/>
                </a:solidFill>
              </a:rPr>
              <a:t>normal breathing rates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ALCOHOL IS A DEPRESSANT!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Learn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Examine the harmful effects of psychoactive drugs on body systems.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Explain the role psychoactive drugs play in putting teens in unsafe situations that include the risk of HIV, STD’s, or unplanned pregnancies.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Analyze the importance of alternatives to drug use.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Analyze and apply strategies for avoiding psychoactive drugs.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Sedative Medications</a:t>
            </a:r>
          </a:p>
          <a:p>
            <a:pPr lvl="1"/>
            <a:r>
              <a:rPr lang="en-US" dirty="0" smtClean="0"/>
              <a:t>Barbiturates</a:t>
            </a:r>
          </a:p>
          <a:p>
            <a:pPr lvl="1"/>
            <a:r>
              <a:rPr lang="en-US" dirty="0" smtClean="0"/>
              <a:t>Tranquilizers</a:t>
            </a:r>
          </a:p>
          <a:p>
            <a:r>
              <a:rPr lang="en-US" dirty="0" smtClean="0"/>
              <a:t>Mixing depressants together produces a </a:t>
            </a:r>
            <a:r>
              <a:rPr lang="en-US" dirty="0" smtClean="0">
                <a:solidFill>
                  <a:srgbClr val="FF0000"/>
                </a:solidFill>
              </a:rPr>
              <a:t>synergistic effect </a:t>
            </a:r>
            <a:r>
              <a:rPr lang="en-US" dirty="0" smtClean="0"/>
              <a:t>and can be fatal.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Barbiturates &amp; Tranquilizers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Barbiturates </a:t>
            </a:r>
            <a:r>
              <a:rPr lang="en-US" dirty="0" smtClean="0"/>
              <a:t>are a sedative-hypnotic drug.</a:t>
            </a:r>
          </a:p>
          <a:p>
            <a:pPr lvl="1"/>
            <a:r>
              <a:rPr lang="en-US" dirty="0" smtClean="0"/>
              <a:t>They induce sleepiness.  </a:t>
            </a:r>
          </a:p>
          <a:p>
            <a:pPr lvl="1"/>
            <a:r>
              <a:rPr lang="en-US" dirty="0" smtClean="0"/>
              <a:t>Can be fatal.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Tranquilizers </a:t>
            </a:r>
            <a:r>
              <a:rPr lang="en-US" dirty="0" smtClean="0"/>
              <a:t>are depressants that reduce muscular activity, coordination, and attention span.</a:t>
            </a:r>
          </a:p>
          <a:p>
            <a:r>
              <a:rPr lang="en-US" dirty="0" smtClean="0"/>
              <a:t>Tranquilizers are prescribed to relive: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Muscle spasms</a:t>
            </a:r>
          </a:p>
          <a:p>
            <a:pPr lvl="1"/>
            <a:r>
              <a:rPr lang="en-US" dirty="0" smtClean="0"/>
              <a:t>nervousness/sleeplessness</a:t>
            </a:r>
          </a:p>
          <a:p>
            <a:pPr lvl="1"/>
            <a:r>
              <a:rPr lang="en-US" dirty="0" smtClean="0"/>
              <a:t>Highly addictive and withdrawal can occur resulting in shakiness.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Rohypnol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Rohypnol is a depressant.</a:t>
            </a:r>
          </a:p>
          <a:p>
            <a:r>
              <a:rPr lang="en-US" dirty="0" smtClean="0"/>
              <a:t>Rohypnol is a club-drug.  (Date-Rape-Drug)</a:t>
            </a:r>
          </a:p>
          <a:p>
            <a:r>
              <a:rPr lang="en-US" dirty="0" smtClean="0"/>
              <a:t>Can be 10 times stronger than tranquilizers.</a:t>
            </a:r>
          </a:p>
          <a:p>
            <a:r>
              <a:rPr lang="en-US" dirty="0" smtClean="0"/>
              <a:t>Tablet form and looks like an aspirin.</a:t>
            </a:r>
          </a:p>
          <a:p>
            <a:r>
              <a:rPr lang="en-US" dirty="0" smtClean="0"/>
              <a:t>Easily dropped into beverage.</a:t>
            </a:r>
          </a:p>
          <a:p>
            <a:r>
              <a:rPr lang="en-US" dirty="0" smtClean="0"/>
              <a:t>Victim wakes up with no recollection of what happened.</a:t>
            </a:r>
          </a:p>
          <a:p>
            <a:r>
              <a:rPr lang="en-US" dirty="0" smtClean="0"/>
              <a:t>STD’s, HIV, unwanted pregnancies.</a:t>
            </a:r>
          </a:p>
          <a:p>
            <a:endParaRPr lang="en-US" dirty="0"/>
          </a:p>
        </p:txBody>
      </p:sp>
      <p:pic>
        <p:nvPicPr>
          <p:cNvPr id="4" name="Picture 3" descr="image_0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410200"/>
            <a:ext cx="2057400" cy="1171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GHB is a depressant.</a:t>
            </a:r>
          </a:p>
          <a:p>
            <a:r>
              <a:rPr lang="en-US" dirty="0" smtClean="0"/>
              <a:t>Date-Rape-Drug.</a:t>
            </a:r>
          </a:p>
          <a:p>
            <a:r>
              <a:rPr lang="en-US" dirty="0" smtClean="0"/>
              <a:t>Powder or liquid form.</a:t>
            </a:r>
          </a:p>
          <a:p>
            <a:r>
              <a:rPr lang="en-US" dirty="0" smtClean="0"/>
              <a:t>A person can </a:t>
            </a:r>
            <a:r>
              <a:rPr lang="en-US" dirty="0" smtClean="0">
                <a:solidFill>
                  <a:srgbClr val="FF0000"/>
                </a:solidFill>
              </a:rPr>
              <a:t>overdose easily on GHB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Leaves the body quickly </a:t>
            </a:r>
            <a:r>
              <a:rPr lang="en-US" dirty="0" smtClean="0"/>
              <a:t>so it is hard for medical people to determine that an overdose has occurred.</a:t>
            </a:r>
          </a:p>
          <a:p>
            <a:r>
              <a:rPr lang="en-US" dirty="0" smtClean="0">
                <a:hlinkClick r:id="rId3"/>
              </a:rPr>
              <a:t>GHB Clip</a:t>
            </a:r>
            <a:endParaRPr lang="en-US" dirty="0"/>
          </a:p>
        </p:txBody>
      </p:sp>
      <p:pic>
        <p:nvPicPr>
          <p:cNvPr id="4" name="Picture 3" descr="gh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76800"/>
            <a:ext cx="2602992" cy="17556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Narcotics</a:t>
            </a:r>
            <a:r>
              <a:rPr lang="en-US" dirty="0" smtClean="0"/>
              <a:t> are specific drugs derived from the </a:t>
            </a:r>
            <a:r>
              <a:rPr lang="en-US" dirty="0" smtClean="0">
                <a:solidFill>
                  <a:srgbClr val="FF0000"/>
                </a:solidFill>
              </a:rPr>
              <a:t>opium plant </a:t>
            </a:r>
            <a:r>
              <a:rPr lang="en-US" dirty="0" smtClean="0"/>
              <a:t>that are obtainable only by prescription and are </a:t>
            </a:r>
            <a:r>
              <a:rPr lang="en-US" dirty="0" smtClean="0">
                <a:solidFill>
                  <a:srgbClr val="FF0000"/>
                </a:solidFill>
              </a:rPr>
              <a:t>used to relieve pain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Narcotic Examples: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Morphine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OxyContin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Codeine</a:t>
            </a:r>
            <a:r>
              <a:rPr lang="en-US" dirty="0" smtClean="0"/>
              <a:t> (found in some cough medicines)</a:t>
            </a:r>
          </a:p>
          <a:p>
            <a:r>
              <a:rPr lang="en-US" dirty="0" smtClean="0"/>
              <a:t>Narcotics are highly addictive.</a:t>
            </a:r>
            <a:endParaRPr lang="en-US" dirty="0"/>
          </a:p>
        </p:txBody>
      </p:sp>
      <p:pic>
        <p:nvPicPr>
          <p:cNvPr id="5" name="Picture 4" descr="dreamstime_2816677opium_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457700"/>
            <a:ext cx="1600200" cy="240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Heroin</a:t>
            </a:r>
            <a:r>
              <a:rPr lang="en-US" dirty="0" smtClean="0"/>
              <a:t> is a highly addictive narcotic that is a </a:t>
            </a:r>
            <a:r>
              <a:rPr lang="en-US" dirty="0" smtClean="0">
                <a:solidFill>
                  <a:srgbClr val="FF0000"/>
                </a:solidFill>
              </a:rPr>
              <a:t>processed form of morphine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injected, snorted or smoked.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Depresses the CNS and slows breathing and pulse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Causes damage to the heart and liver.</a:t>
            </a:r>
          </a:p>
          <a:p>
            <a:r>
              <a:rPr lang="en-US" dirty="0" smtClean="0"/>
              <a:t>Susceptible to HIV, Hepatitis B infection.</a:t>
            </a:r>
          </a:p>
          <a:p>
            <a:r>
              <a:rPr lang="en-US" dirty="0" smtClean="0"/>
              <a:t>Large doses can cause death.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Users easily develop a tolerance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N7mp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04" y="4038600"/>
            <a:ext cx="2003196" cy="2590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LSD</a:t>
            </a:r>
            <a:r>
              <a:rPr lang="en-US" dirty="0" smtClean="0"/>
              <a:t> is an extremely </a:t>
            </a:r>
            <a:r>
              <a:rPr lang="en-US" dirty="0" smtClean="0">
                <a:solidFill>
                  <a:srgbClr val="FF0000"/>
                </a:solidFill>
              </a:rPr>
              <a:t>strong hallucinogen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Tiny</a:t>
            </a:r>
            <a:r>
              <a:rPr lang="en-US" dirty="0" smtClean="0"/>
              <a:t> amounts are </a:t>
            </a:r>
            <a:r>
              <a:rPr lang="en-US" dirty="0" smtClean="0">
                <a:solidFill>
                  <a:srgbClr val="FF0000"/>
                </a:solidFill>
              </a:rPr>
              <a:t>very powerful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LSD affects the brains emotional center and distorts reality</a:t>
            </a:r>
            <a:r>
              <a:rPr lang="en-US" dirty="0" smtClean="0"/>
              <a:t>.  Emotions can range from euphoria to panic and to deep depression.</a:t>
            </a:r>
          </a:p>
          <a:p>
            <a:r>
              <a:rPr lang="en-US" dirty="0" smtClean="0"/>
              <a:t>Flashbacks can occur.</a:t>
            </a:r>
            <a:endParaRPr lang="en-US" dirty="0"/>
          </a:p>
        </p:txBody>
      </p:sp>
      <p:pic>
        <p:nvPicPr>
          <p:cNvPr id="4" name="Picture 3" descr="lsd_blotter_full_sheet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419600"/>
            <a:ext cx="2057400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Hallucinogens</a:t>
            </a:r>
            <a:r>
              <a:rPr lang="en-US" dirty="0" smtClean="0"/>
              <a:t> are drugs that </a:t>
            </a:r>
            <a:r>
              <a:rPr lang="en-US" dirty="0" smtClean="0">
                <a:solidFill>
                  <a:srgbClr val="FF0000"/>
                </a:solidFill>
              </a:rPr>
              <a:t>alter moods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thoughts, and sense perceptions including vision, hearing, smell, and touch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They have no medical use.</a:t>
            </a:r>
          </a:p>
          <a:p>
            <a:r>
              <a:rPr lang="en-US" dirty="0" smtClean="0"/>
              <a:t>They impair judgment and reasoning.</a:t>
            </a:r>
          </a:p>
          <a:p>
            <a:r>
              <a:rPr lang="en-US" dirty="0" smtClean="0"/>
              <a:t>Alters mental states that can last for </a:t>
            </a:r>
            <a:r>
              <a:rPr lang="en-US" dirty="0" smtClean="0">
                <a:solidFill>
                  <a:srgbClr val="FF0000"/>
                </a:solidFill>
              </a:rPr>
              <a:t>several hours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several days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4" name="Picture 3" descr="magic_mushrooms_l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937230"/>
            <a:ext cx="2819400" cy="1920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PCP</a:t>
            </a:r>
            <a:r>
              <a:rPr lang="en-US" dirty="0" smtClean="0"/>
              <a:t> is one of the </a:t>
            </a:r>
            <a:r>
              <a:rPr lang="en-US" dirty="0" smtClean="0">
                <a:solidFill>
                  <a:srgbClr val="FF0000"/>
                </a:solidFill>
              </a:rPr>
              <a:t>most dangerous drugs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Users report distorted sense of time and space, </a:t>
            </a:r>
            <a:r>
              <a:rPr lang="en-US" dirty="0" smtClean="0">
                <a:solidFill>
                  <a:srgbClr val="FF0000"/>
                </a:solidFill>
              </a:rPr>
              <a:t>increased muscle strength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FF0000"/>
                </a:solidFill>
              </a:rPr>
              <a:t>inability to feel pain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Flashbacks can occur at anytime causing panic, confusion and lack of control.</a:t>
            </a:r>
          </a:p>
          <a:p>
            <a:r>
              <a:rPr lang="en-US" dirty="0" smtClean="0"/>
              <a:t>Death can occur from PCP overdose.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people have died in fires because they could not feel the pain.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Ketamine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anesthetic used for medical purposes, mostly in treating animals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ketam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00400"/>
            <a:ext cx="3750105" cy="2667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ketbott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4038600" cy="2451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Psychoactive drugs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Stimulants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Euphoria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Depressants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Narcotics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Hallucinations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Designer drugs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Designer drugs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synthetic substances </a:t>
            </a:r>
            <a:r>
              <a:rPr lang="en-US" dirty="0" smtClean="0"/>
              <a:t>meant to </a:t>
            </a:r>
            <a:r>
              <a:rPr lang="en-US" dirty="0" smtClean="0">
                <a:solidFill>
                  <a:srgbClr val="FF0000"/>
                </a:solidFill>
              </a:rPr>
              <a:t>imitate the effects of hallucinogens and other dangerous drugs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pt-BR" b="1" dirty="0" smtClean="0"/>
              <a:t>Ecstasy (X, E, XTC, Adam, MDMA)</a:t>
            </a:r>
          </a:p>
          <a:p>
            <a:pPr lvl="1"/>
            <a:r>
              <a:rPr lang="en-US" b="1" dirty="0" smtClean="0"/>
              <a:t>Ketamine (K, </a:t>
            </a:r>
            <a:r>
              <a:rPr lang="en-US" b="1" dirty="0" err="1" smtClean="0"/>
              <a:t>ket</a:t>
            </a:r>
            <a:r>
              <a:rPr lang="en-US" b="1" dirty="0" smtClean="0"/>
              <a:t>, special K, vitamin K, cat valium)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consequences of drug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Unwanted pregnancy</a:t>
            </a:r>
          </a:p>
          <a:p>
            <a:r>
              <a:rPr lang="en-US" dirty="0" smtClean="0"/>
              <a:t>STD’s </a:t>
            </a:r>
          </a:p>
          <a:p>
            <a:r>
              <a:rPr lang="en-US" dirty="0" smtClean="0"/>
              <a:t>Health problems</a:t>
            </a:r>
          </a:p>
          <a:p>
            <a:r>
              <a:rPr lang="en-US" dirty="0" smtClean="0"/>
              <a:t>Addiction</a:t>
            </a:r>
          </a:p>
          <a:p>
            <a:r>
              <a:rPr lang="en-US" dirty="0" smtClean="0"/>
              <a:t>Unintentional injuries</a:t>
            </a:r>
          </a:p>
          <a:p>
            <a:endParaRPr lang="en-US" dirty="0"/>
          </a:p>
        </p:txBody>
      </p:sp>
      <p:pic>
        <p:nvPicPr>
          <p:cNvPr id="4" name="Picture 3" descr="pregnant%20t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19200"/>
            <a:ext cx="3352800" cy="5037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Psychoactive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Psychoactive drugs </a:t>
            </a:r>
            <a:r>
              <a:rPr lang="en-US" dirty="0" smtClean="0"/>
              <a:t>are chemicals that affect the </a:t>
            </a:r>
            <a:r>
              <a:rPr lang="en-US" dirty="0" err="1" smtClean="0"/>
              <a:t>cns</a:t>
            </a:r>
            <a:r>
              <a:rPr lang="en-US" dirty="0" smtClean="0"/>
              <a:t> and alter activity in the brain.</a:t>
            </a:r>
          </a:p>
          <a:p>
            <a:r>
              <a:rPr lang="en-US" dirty="0" smtClean="0"/>
              <a:t>There are four main groups of psychoactive drugs: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Stimulants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Depressants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Narcotics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Hallucinogens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Risks </a:t>
            </a:r>
            <a:r>
              <a:rPr lang="en-US" dirty="0" smtClean="0"/>
              <a:t>of Stimulants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Stimulants</a:t>
            </a:r>
            <a:r>
              <a:rPr lang="en-US" dirty="0" smtClean="0"/>
              <a:t> are drugs that </a:t>
            </a:r>
            <a:r>
              <a:rPr lang="en-US" dirty="0" smtClean="0">
                <a:solidFill>
                  <a:srgbClr val="FF0000"/>
                </a:solidFill>
              </a:rPr>
              <a:t>speed up the central nervous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Stimulants can be used with medical conditions such as </a:t>
            </a:r>
            <a:r>
              <a:rPr lang="en-US" dirty="0" smtClean="0">
                <a:solidFill>
                  <a:srgbClr val="FF0000"/>
                </a:solidFill>
              </a:rPr>
              <a:t>hyperactivity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olydr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3818678"/>
            <a:ext cx="3162300" cy="30393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87" y="76200"/>
            <a:ext cx="8229600" cy="1143000"/>
          </a:xfrm>
        </p:spPr>
        <p:txBody>
          <a:bodyPr/>
          <a:lstStyle/>
          <a:p>
            <a:r>
              <a:rPr lang="en-US" dirty="0" smtClean="0"/>
              <a:t>Cocaine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Cocaine</a:t>
            </a:r>
            <a:r>
              <a:rPr lang="en-US" dirty="0" smtClean="0"/>
              <a:t> us a rapid-acting, powerful, highly </a:t>
            </a:r>
            <a:r>
              <a:rPr lang="en-US" dirty="0" smtClean="0">
                <a:solidFill>
                  <a:srgbClr val="FF0000"/>
                </a:solidFill>
              </a:rPr>
              <a:t>addictive stimulant that interrupts the normal functioning of the CNS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Purchasing, possession or using cocaine is illegal.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Cocaine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white powder </a:t>
            </a:r>
            <a:r>
              <a:rPr lang="en-US" dirty="0" smtClean="0"/>
              <a:t>that comes from the </a:t>
            </a:r>
            <a:r>
              <a:rPr lang="en-US" dirty="0" smtClean="0">
                <a:solidFill>
                  <a:srgbClr val="FF0000"/>
                </a:solidFill>
              </a:rPr>
              <a:t>coca plant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Cocaine users </a:t>
            </a:r>
            <a:r>
              <a:rPr lang="en-US" dirty="0" smtClean="0"/>
              <a:t>experience </a:t>
            </a:r>
            <a:r>
              <a:rPr lang="en-US" dirty="0" smtClean="0">
                <a:solidFill>
                  <a:srgbClr val="FF0000"/>
                </a:solidFill>
              </a:rPr>
              <a:t>self-confidence and euphoria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Euphoria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feeling of intense well being or elation</a:t>
            </a:r>
            <a:r>
              <a:rPr lang="en-US" dirty="0" smtClean="0"/>
              <a:t>. 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Cocaine</a:t>
            </a: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Effects of </a:t>
            </a:r>
            <a:r>
              <a:rPr lang="en-US" dirty="0" smtClean="0">
                <a:solidFill>
                  <a:srgbClr val="FF0000"/>
                </a:solidFill>
              </a:rPr>
              <a:t>cocaine last 20 minutes to several hours</a:t>
            </a:r>
            <a:r>
              <a:rPr lang="en-US" dirty="0" smtClean="0"/>
              <a:t>.  Emotional let down after effects disappear.</a:t>
            </a:r>
          </a:p>
          <a:p>
            <a:r>
              <a:rPr lang="en-US" dirty="0" smtClean="0"/>
              <a:t>Regular use can lead to </a:t>
            </a:r>
            <a:r>
              <a:rPr lang="en-US" dirty="0" smtClean="0">
                <a:solidFill>
                  <a:srgbClr val="FF0000"/>
                </a:solidFill>
              </a:rPr>
              <a:t>depression, fatigue, paranoia, and physiological dependence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Cardiac problems can occur and septum can collapse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Overdosing can result in cardiac arrest, respiratory failure, seizures and death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 Plant</a:t>
            </a:r>
            <a:endParaRPr lang="en-US" dirty="0"/>
          </a:p>
        </p:txBody>
      </p:sp>
      <p:pic>
        <p:nvPicPr>
          <p:cNvPr id="4" name="Content Placeholder 3" descr="c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543049"/>
            <a:ext cx="7086600" cy="5314951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Crack</a:t>
            </a:r>
            <a:r>
              <a:rPr lang="en-US" dirty="0" smtClean="0"/>
              <a:t> is very </a:t>
            </a:r>
            <a:r>
              <a:rPr lang="en-US" dirty="0" smtClean="0">
                <a:solidFill>
                  <a:srgbClr val="FF0000"/>
                </a:solidFill>
              </a:rPr>
              <a:t>pure form of cocaine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one of the </a:t>
            </a:r>
            <a:r>
              <a:rPr lang="en-US" dirty="0" smtClean="0">
                <a:solidFill>
                  <a:srgbClr val="FF0000"/>
                </a:solidFill>
              </a:rPr>
              <a:t>most deadliest drugs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can be </a:t>
            </a:r>
            <a:r>
              <a:rPr lang="en-US" dirty="0" smtClean="0">
                <a:solidFill>
                  <a:srgbClr val="FF0000"/>
                </a:solidFill>
              </a:rPr>
              <a:t>smoked or injected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reaches the brain within seconds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Extremely addictive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/>
              </a:rPr>
              <a:t>Crack Cocaine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Fals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937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Psychoactive Drugs</vt:lpstr>
      <vt:lpstr>You’ll Learn To</vt:lpstr>
      <vt:lpstr>Vocabulary</vt:lpstr>
      <vt:lpstr>Psychoactive Drugs</vt:lpstr>
      <vt:lpstr>Health Risks of Stimulants</vt:lpstr>
      <vt:lpstr>Cocaine</vt:lpstr>
      <vt:lpstr>Cocaine</vt:lpstr>
      <vt:lpstr>Coca Plant</vt:lpstr>
      <vt:lpstr>Crack</vt:lpstr>
      <vt:lpstr>Crack</vt:lpstr>
      <vt:lpstr>Amphetamines</vt:lpstr>
      <vt:lpstr>Methamphetamine</vt:lpstr>
      <vt:lpstr>Methamphetamine</vt:lpstr>
      <vt:lpstr>PowerPoint Presentation</vt:lpstr>
      <vt:lpstr>Meth Mouth</vt:lpstr>
      <vt:lpstr>PowerPoint Presentation</vt:lpstr>
      <vt:lpstr>PowerPoint Presentation</vt:lpstr>
      <vt:lpstr>PowerPoint Presentation</vt:lpstr>
      <vt:lpstr>Depressants</vt:lpstr>
      <vt:lpstr>Depressants</vt:lpstr>
      <vt:lpstr>Barbiturates &amp; Tranquilizers</vt:lpstr>
      <vt:lpstr>Rohypnol</vt:lpstr>
      <vt:lpstr>GHB</vt:lpstr>
      <vt:lpstr>Narcotics</vt:lpstr>
      <vt:lpstr>Heroin</vt:lpstr>
      <vt:lpstr>LSD</vt:lpstr>
      <vt:lpstr>Hallucinogens</vt:lpstr>
      <vt:lpstr>Hallucinogens</vt:lpstr>
      <vt:lpstr>Ketamine</vt:lpstr>
      <vt:lpstr>Designer Drugs</vt:lpstr>
      <vt:lpstr>What are some consequences of drug use?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Marijuana, Inhalants, and Steroids</dc:title>
  <dc:creator>Joe.Martin</dc:creator>
  <cp:lastModifiedBy>Martin, Joe</cp:lastModifiedBy>
  <cp:revision>62</cp:revision>
  <dcterms:created xsi:type="dcterms:W3CDTF">2009-01-13T16:54:50Z</dcterms:created>
  <dcterms:modified xsi:type="dcterms:W3CDTF">2016-03-07T18:20:13Z</dcterms:modified>
</cp:coreProperties>
</file>