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3" r:id="rId2"/>
    <p:sldId id="284" r:id="rId3"/>
    <p:sldId id="282" r:id="rId4"/>
    <p:sldId id="256" r:id="rId5"/>
    <p:sldId id="271" r:id="rId6"/>
    <p:sldId id="272" r:id="rId7"/>
    <p:sldId id="257" r:id="rId8"/>
    <p:sldId id="258" r:id="rId9"/>
    <p:sldId id="280" r:id="rId10"/>
    <p:sldId id="27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74" r:id="rId20"/>
    <p:sldId id="273" r:id="rId21"/>
    <p:sldId id="276" r:id="rId22"/>
    <p:sldId id="278" r:id="rId23"/>
    <p:sldId id="285" r:id="rId24"/>
    <p:sldId id="286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62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159F64-CCCB-47FA-95F6-24BE76308696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E5E8D3-8661-49A4-AB8C-055DE4E89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iKSyYGJHOG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ttt3M8qZ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XAhe0w_C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4PrTKwqeHY&amp;safety_mode=true&amp;persist_safety_mode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Nj3smpfUtM&amp;safety_mode=true&amp;persist_safety_mode=1&amp;safe=activ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jpeg"/><Relationship Id="rId4" Type="http://schemas.openxmlformats.org/officeDocument/2006/relationships/hyperlink" Target="http://www.youtube.com/watch?v=m1bKcI-jTPk&amp;safety_mode=true&amp;persist_safety_mode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-50GjySwew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rmartinspehealthsite.weebl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0euqZK5_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openxmlformats.org/officeDocument/2006/relationships/hyperlink" Target="https://www.youtube.com/watch?x-yt-cl=84924572&amp;v=4SJ3T6EM3qU&amp;x-yt-ts=142241186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2CyGnHzYK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0o3r05SNcO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Might as Well Jump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Welcome…………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72827"/>
            <a:ext cx="5867400" cy="38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Stronger heart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Lose weight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Increased self self-confidence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Increases metabolism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Decreases stress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Increases bone density (reduce osteoporosis)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exercise be beneficial for the entire body?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When you </a:t>
            </a:r>
            <a:r>
              <a:rPr lang="en-US" sz="3200" b="1" dirty="0" smtClean="0">
                <a:solidFill>
                  <a:srgbClr val="FF0000"/>
                </a:solidFill>
              </a:rPr>
              <a:t>exercise</a:t>
            </a:r>
            <a:r>
              <a:rPr lang="en-US" sz="3200" dirty="0" smtClean="0"/>
              <a:t> your cv system you are </a:t>
            </a:r>
            <a:r>
              <a:rPr lang="en-US" sz="3200" b="1" dirty="0" smtClean="0">
                <a:solidFill>
                  <a:srgbClr val="FF0000"/>
                </a:solidFill>
              </a:rPr>
              <a:t>strengthening your heart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Your </a:t>
            </a:r>
            <a:r>
              <a:rPr lang="en-US" sz="3200" b="1" dirty="0" smtClean="0">
                <a:solidFill>
                  <a:srgbClr val="FF0000"/>
                </a:solidFill>
              </a:rPr>
              <a:t>heart gets stronger </a:t>
            </a:r>
            <a:r>
              <a:rPr lang="en-US" sz="3200" dirty="0" smtClean="0"/>
              <a:t>so it can </a:t>
            </a:r>
            <a:r>
              <a:rPr lang="en-US" sz="3200" b="1" dirty="0" smtClean="0">
                <a:solidFill>
                  <a:srgbClr val="FF0000"/>
                </a:solidFill>
              </a:rPr>
              <a:t>pump more blood and pump the blood more efficiently</a:t>
            </a:r>
            <a:r>
              <a:rPr lang="en-US" sz="3200" dirty="0" smtClean="0"/>
              <a:t>.</a:t>
            </a:r>
          </a:p>
          <a:p>
            <a:r>
              <a:rPr lang="en-US" sz="3200" dirty="0" smtClean="0">
                <a:hlinkClick r:id="rId3"/>
              </a:rPr>
              <a:t>Cardiovascular System </a:t>
            </a:r>
            <a:endParaRPr lang="en-US" sz="32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Exercise Benefits the Cardiovascular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648200"/>
            <a:ext cx="2692400" cy="17963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Helps deliver oxygen to cells.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Strengthen respiratory muscles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Improves lung capacity.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Your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muscles receive more oxygen.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Waste leaves muscles quicker.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Respiratory System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Exercise Benefits </a:t>
            </a:r>
            <a:br>
              <a:rPr lang="en-US" dirty="0" smtClean="0"/>
            </a:br>
            <a:r>
              <a:rPr lang="en-US" dirty="0" smtClean="0"/>
              <a:t>The Respiratory System</a:t>
            </a:r>
            <a:endParaRPr lang="en-US" dirty="0"/>
          </a:p>
        </p:txBody>
      </p:sp>
      <p:pic>
        <p:nvPicPr>
          <p:cNvPr id="5" name="Picture 4" descr="C_71_article_1184016_image_list_image_list_item_0_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343400"/>
            <a:ext cx="2362200" cy="22987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you </a:t>
            </a:r>
            <a:r>
              <a:rPr lang="en-US" b="1" dirty="0" smtClean="0">
                <a:solidFill>
                  <a:srgbClr val="FF0000"/>
                </a:solidFill>
              </a:rPr>
              <a:t>respond to stimuli more quickly.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Improves reaction time.</a:t>
            </a: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Reaction Time Increases</a:t>
            </a:r>
            <a:endParaRPr lang="en-US" dirty="0" smtClean="0">
              <a:solidFill>
                <a:srgbClr val="FF0000"/>
              </a:solidFill>
            </a:endParaRPr>
          </a:p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Exercise Benefits The </a:t>
            </a:r>
            <a:br>
              <a:rPr lang="en-US" dirty="0" smtClean="0"/>
            </a:br>
            <a:r>
              <a:rPr lang="en-US" dirty="0" smtClean="0"/>
              <a:t>Nervous System</a:t>
            </a:r>
            <a:endParaRPr lang="en-US" dirty="0"/>
          </a:p>
        </p:txBody>
      </p:sp>
      <p:pic>
        <p:nvPicPr>
          <p:cNvPr id="5" name="Picture 4" descr="exp_human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057400"/>
            <a:ext cx="2516498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Reduce stress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Manage anger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frustration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Releases chemicals in brain that makes you feel better.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Increases self confidence.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Reduces mental fatigue.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Increases ability to concentrate and think more clearly.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Exercise Benefits Mental Health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</a:t>
            </a:r>
            <a:r>
              <a:rPr lang="en-US" b="1" dirty="0" smtClean="0">
                <a:solidFill>
                  <a:srgbClr val="FF0000"/>
                </a:solidFill>
              </a:rPr>
              <a:t>self confidence</a:t>
            </a:r>
            <a:r>
              <a:rPr lang="en-US" dirty="0" smtClean="0"/>
              <a:t>, helps you cope better with social situations.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Opportunity to meet and interact new people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Help you enhance relationships. (?????)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Exercise Benefits </a:t>
            </a:r>
            <a:br>
              <a:rPr lang="en-US" dirty="0" smtClean="0"/>
            </a:br>
            <a:r>
              <a:rPr lang="en-US" dirty="0" smtClean="0"/>
              <a:t>Social Health</a:t>
            </a:r>
            <a:endParaRPr lang="en-US" dirty="0"/>
          </a:p>
        </p:txBody>
      </p:sp>
      <p:pic>
        <p:nvPicPr>
          <p:cNvPr id="4" name="Picture 3" descr="kid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038600"/>
            <a:ext cx="2857500" cy="2305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Unhealthful weight gain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Diabetes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Cancer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Cardiovascular disease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Increases risk of osteoporosis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Reduced ability to manage stress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from Physical Inactivity</a:t>
            </a:r>
            <a:endParaRPr lang="en-US" dirty="0"/>
          </a:p>
        </p:txBody>
      </p:sp>
      <p:pic>
        <p:nvPicPr>
          <p:cNvPr id="4" name="Picture 3" descr="obe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343400"/>
            <a:ext cx="3352800" cy="2514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way of life that involves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little</a:t>
            </a:r>
            <a:r>
              <a:rPr lang="en-US" dirty="0" smtClean="0"/>
              <a:t> or no </a:t>
            </a:r>
            <a:r>
              <a:rPr lang="en-US" b="1" dirty="0" smtClean="0">
                <a:solidFill>
                  <a:srgbClr val="FF0000"/>
                </a:solidFill>
              </a:rPr>
              <a:t>physical activity</a:t>
            </a:r>
            <a:r>
              <a:rPr lang="en-US" dirty="0" smtClean="0"/>
              <a:t>.  </a:t>
            </a:r>
          </a:p>
          <a:p>
            <a:r>
              <a:rPr lang="en-US" b="1" dirty="0" smtClean="0">
                <a:solidFill>
                  <a:srgbClr val="FF0000"/>
                </a:solidFill>
                <a:hlinkClick r:id="rId3"/>
              </a:rPr>
              <a:t>Sedentary Lifestyle Change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Osteoporosis </a:t>
            </a:r>
            <a:r>
              <a:rPr lang="en-US" dirty="0" smtClean="0"/>
              <a:t>is a </a:t>
            </a:r>
            <a:r>
              <a:rPr lang="en-US" b="1" dirty="0" smtClean="0">
                <a:solidFill>
                  <a:srgbClr val="FF0000"/>
                </a:solidFill>
              </a:rPr>
              <a:t>decrease in bone density </a:t>
            </a:r>
            <a:r>
              <a:rPr lang="en-US" dirty="0" smtClean="0"/>
              <a:t>that makes one more </a:t>
            </a:r>
            <a:r>
              <a:rPr lang="en-US" b="1" dirty="0" smtClean="0">
                <a:solidFill>
                  <a:srgbClr val="FF0000"/>
                </a:solidFill>
              </a:rPr>
              <a:t>susceptible to bone fractures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Diabetes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disorder </a:t>
            </a:r>
            <a:r>
              <a:rPr lang="en-US" dirty="0" smtClean="0"/>
              <a:t>that </a:t>
            </a:r>
            <a:r>
              <a:rPr lang="en-US" b="1" dirty="0" smtClean="0">
                <a:solidFill>
                  <a:srgbClr val="FF0000"/>
                </a:solidFill>
              </a:rPr>
              <a:t>prevents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body from converting food into energy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Sedentary Lifestyle</a:t>
            </a:r>
            <a:endParaRPr lang="en-US" dirty="0"/>
          </a:p>
        </p:txBody>
      </p:sp>
      <p:pic>
        <p:nvPicPr>
          <p:cNvPr id="4" name="Picture 3" descr="341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4687824"/>
            <a:ext cx="2438400" cy="21701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Exercising increases metabolism. The rate at which body gets energy from food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are sedentary you burn</a:t>
            </a:r>
            <a:br>
              <a:rPr lang="en-US" dirty="0" smtClean="0"/>
            </a:br>
            <a:r>
              <a:rPr lang="en-US" dirty="0" smtClean="0"/>
              <a:t>less calories.</a:t>
            </a:r>
          </a:p>
          <a:p>
            <a:r>
              <a:rPr lang="en-US" dirty="0" smtClean="0"/>
              <a:t>If you are more active you burn</a:t>
            </a:r>
            <a:br>
              <a:rPr lang="en-US" dirty="0" smtClean="0"/>
            </a:br>
            <a:r>
              <a:rPr lang="en-US" dirty="0" smtClean="0"/>
              <a:t>more calories.</a:t>
            </a:r>
          </a:p>
          <a:p>
            <a:r>
              <a:rPr lang="en-US" dirty="0" smtClean="0"/>
              <a:t>Which are you?  Less or more?</a:t>
            </a:r>
          </a:p>
          <a:p>
            <a:r>
              <a:rPr lang="en-US" dirty="0" smtClean="0"/>
              <a:t>As you age your metabolism</a:t>
            </a:r>
            <a:br>
              <a:rPr lang="en-US" dirty="0" smtClean="0"/>
            </a:br>
            <a:r>
              <a:rPr lang="en-US" dirty="0" smtClean="0"/>
              <a:t>automatically slows on its own.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Activity and Weight Control</a:t>
            </a:r>
            <a:endParaRPr lang="en-US" dirty="0"/>
          </a:p>
        </p:txBody>
      </p:sp>
      <p:pic>
        <p:nvPicPr>
          <p:cNvPr id="5" name="Picture 4" descr="1041086597_4W7J9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628900"/>
            <a:ext cx="2819400" cy="4229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83847824_g2feM-L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752600"/>
            <a:ext cx="8882741" cy="3886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Exercise </a:t>
            </a:r>
            <a:r>
              <a:rPr lang="en-US" sz="3200" dirty="0" smtClean="0"/>
              <a:t>is </a:t>
            </a:r>
            <a:r>
              <a:rPr lang="en-US" sz="3200" dirty="0" smtClean="0">
                <a:solidFill>
                  <a:srgbClr val="FF0000"/>
                </a:solidFill>
              </a:rPr>
              <a:t>good</a:t>
            </a:r>
            <a:r>
              <a:rPr lang="en-US" sz="3200" dirty="0" smtClean="0"/>
              <a:t> for </a:t>
            </a:r>
            <a:r>
              <a:rPr lang="en-US" sz="3200" dirty="0" smtClean="0">
                <a:solidFill>
                  <a:srgbClr val="FF0000"/>
                </a:solidFill>
              </a:rPr>
              <a:t>you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it can be fun</a:t>
            </a:r>
            <a:r>
              <a:rPr lang="en-US" sz="3200" dirty="0" smtClean="0"/>
              <a:t>.  All you have to do is </a:t>
            </a:r>
            <a:r>
              <a:rPr lang="en-US" sz="3200" dirty="0" smtClean="0">
                <a:solidFill>
                  <a:srgbClr val="FF0000"/>
                </a:solidFill>
              </a:rPr>
              <a:t>find</a:t>
            </a:r>
            <a:r>
              <a:rPr lang="en-US" sz="3200" dirty="0" smtClean="0"/>
              <a:t> the </a:t>
            </a:r>
            <a:r>
              <a:rPr lang="en-US" sz="3200" dirty="0" smtClean="0">
                <a:solidFill>
                  <a:srgbClr val="FF0000"/>
                </a:solidFill>
              </a:rPr>
              <a:t>activity</a:t>
            </a:r>
            <a:r>
              <a:rPr lang="en-US" sz="3200" dirty="0" smtClean="0"/>
              <a:t> that </a:t>
            </a:r>
            <a:r>
              <a:rPr lang="en-US" sz="3200" dirty="0" smtClean="0">
                <a:solidFill>
                  <a:srgbClr val="FF0000"/>
                </a:solidFill>
              </a:rPr>
              <a:t>you like and stick with it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safe room</a:t>
            </a:r>
          </a:p>
          <a:p>
            <a:r>
              <a:rPr lang="en-US" dirty="0" smtClean="0"/>
              <a:t>We talk about sensitive issues</a:t>
            </a:r>
          </a:p>
          <a:p>
            <a:r>
              <a:rPr lang="en-US" dirty="0" smtClean="0"/>
              <a:t>What we talk about in here – stays in here</a:t>
            </a:r>
          </a:p>
          <a:p>
            <a:r>
              <a:rPr lang="en-US" dirty="0" smtClean="0"/>
              <a:t>Respect others comments and questions</a:t>
            </a:r>
          </a:p>
          <a:p>
            <a:r>
              <a:rPr lang="en-US" dirty="0" smtClean="0"/>
              <a:t>Please don’t talk while others are speaking.</a:t>
            </a:r>
          </a:p>
          <a:p>
            <a:r>
              <a:rPr lang="en-US" dirty="0" smtClean="0"/>
              <a:t>Learning doesn’t have to be boring.</a:t>
            </a:r>
          </a:p>
          <a:p>
            <a:r>
              <a:rPr lang="en-US" dirty="0" smtClean="0"/>
              <a:t>So Let’s Have Some FUN!!!!!!!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Include Physical Activity into Your Lives?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Walk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Run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Jog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Swim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Hike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Play soccer, basketball, volleyball.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How do you exercise???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people_exercising_600-00917077.jpg"/>
          <p:cNvPicPr>
            <a:picLocks noChangeAspect="1"/>
          </p:cNvPicPr>
          <p:nvPr/>
        </p:nvPicPr>
        <p:blipFill>
          <a:blip r:embed="rId4" cstate="print"/>
          <a:srcRect b="7143"/>
          <a:stretch>
            <a:fillRect/>
          </a:stretch>
        </p:blipFill>
        <p:spPr>
          <a:xfrm>
            <a:off x="4336532" y="3886200"/>
            <a:ext cx="4807468" cy="2971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ese-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0237" y="4572000"/>
            <a:ext cx="2976563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negatives of living a sedentary life?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Gain unhealthy weight.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Increase chance of getting disease.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Decreases self-confidence.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the relationship between regular physical activity and disease prevention.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 are some ways that you can incorporate physical activity into your daily life?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regular exercise good?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questions 1 – 5 on page 79.</a:t>
            </a:r>
          </a:p>
          <a:p>
            <a:r>
              <a:rPr lang="en-US" dirty="0" smtClean="0"/>
              <a:t>Due at the start of class on Monday.</a:t>
            </a:r>
          </a:p>
          <a:p>
            <a:r>
              <a:rPr lang="en-US" dirty="0" smtClean="0"/>
              <a:t>Prepare for the quiz.</a:t>
            </a:r>
          </a:p>
          <a:p>
            <a:r>
              <a:rPr lang="en-US" dirty="0" smtClean="0"/>
              <a:t>Extra credit question will be posted on website.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366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hlinkClick r:id="rId2"/>
              </a:rPr>
              <a:t>Mr. Martin's Website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Activity and Your Health</a:t>
            </a:r>
            <a:br>
              <a:rPr lang="en-US" dirty="0" smtClean="0"/>
            </a:br>
            <a:r>
              <a:rPr lang="en-US" dirty="0" smtClean="0"/>
              <a:t>Chapter 4</a:t>
            </a:r>
            <a:br>
              <a:rPr lang="en-US" dirty="0" smtClean="0"/>
            </a:br>
            <a:r>
              <a:rPr lang="en-US" sz="3600" dirty="0" smtClean="0"/>
              <a:t>Lesson 1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Freshman Health</a:t>
            </a:r>
          </a:p>
          <a:p>
            <a:r>
              <a:rPr lang="en-US" dirty="0" smtClean="0"/>
              <a:t>Mr. Martin</a:t>
            </a:r>
            <a:endParaRPr lang="en-US" dirty="0"/>
          </a:p>
        </p:txBody>
      </p:sp>
      <p:pic>
        <p:nvPicPr>
          <p:cNvPr id="5" name="Picture 4" descr="2009_dauphine_libere_stage5_mont_ventoux_cadel_evans_alberto_contador.jpg"/>
          <p:cNvPicPr>
            <a:picLocks noChangeAspect="1"/>
          </p:cNvPicPr>
          <p:nvPr/>
        </p:nvPicPr>
        <p:blipFill>
          <a:blip r:embed="rId3" cstate="print"/>
          <a:srcRect b="8758"/>
          <a:stretch>
            <a:fillRect/>
          </a:stretch>
        </p:blipFill>
        <p:spPr>
          <a:xfrm>
            <a:off x="228600" y="1905000"/>
            <a:ext cx="5060942" cy="30008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Understand the importance of regular physical activity.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Examine the effects of regular physical activity on body systems.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Analyze the relationship between regular physical activity and disease prevention.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Discover ways to incorporate physical activity into daily life.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You’ll Learn To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Physical activity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Physical fitness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Sedentary lifestyles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Osteoporosis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Metabolism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4" name="Picture 3" descr="Mountain%20Biking%20Nelson%20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3352800" cy="44676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Physical activity </a:t>
            </a:r>
            <a:r>
              <a:rPr lang="en-US" dirty="0" smtClean="0"/>
              <a:t>is a form of </a:t>
            </a:r>
            <a:r>
              <a:rPr lang="en-US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/>
              <a:t> that causes your </a:t>
            </a:r>
            <a:r>
              <a:rPr lang="en-US" dirty="0" smtClean="0">
                <a:solidFill>
                  <a:srgbClr val="FF0000"/>
                </a:solidFill>
              </a:rPr>
              <a:t>body to use energy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What is Physical Activity?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Health is not a one semester </a:t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class it’s ………</a:t>
            </a:r>
            <a:br>
              <a:rPr lang="en-US" dirty="0" smtClean="0">
                <a:hlinkClick r:id="rId4"/>
              </a:rPr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Physical Activity?</a:t>
            </a:r>
            <a:endParaRPr lang="en-US" dirty="0"/>
          </a:p>
        </p:txBody>
      </p:sp>
      <p:pic>
        <p:nvPicPr>
          <p:cNvPr id="1026" name="Picture 2" descr="C:\Users\joe.martin\AppData\Local\Microsoft\Windows\Temporary Internet Files\Content.IE5\FHJXNHC3\MMj0282775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744309"/>
            <a:ext cx="2713037" cy="27130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</a:t>
            </a:r>
            <a:r>
              <a:rPr lang="en-US" dirty="0" smtClean="0">
                <a:solidFill>
                  <a:srgbClr val="FF0000"/>
                </a:solidFill>
              </a:rPr>
              <a:t>carry out daily tasks </a:t>
            </a:r>
            <a:r>
              <a:rPr lang="en-US" dirty="0" smtClean="0"/>
              <a:t>easily and have </a:t>
            </a:r>
            <a:r>
              <a:rPr lang="en-US" dirty="0" smtClean="0">
                <a:solidFill>
                  <a:srgbClr val="FF0000"/>
                </a:solidFill>
              </a:rPr>
              <a:t>enough energy to respond to unexpected demands</a:t>
            </a:r>
            <a:r>
              <a:rPr lang="en-US" dirty="0" smtClean="0"/>
              <a:t>.</a:t>
            </a:r>
          </a:p>
          <a:p>
            <a:r>
              <a:rPr lang="en-US" dirty="0"/>
              <a:t>Is this an example of </a:t>
            </a:r>
            <a:r>
              <a:rPr lang="en-US" dirty="0">
                <a:hlinkClick r:id="rId3"/>
              </a:rPr>
              <a:t>physical fitness</a:t>
            </a:r>
            <a:r>
              <a:rPr lang="en-US" dirty="0" smtClean="0"/>
              <a:t>?</a:t>
            </a:r>
          </a:p>
          <a:p>
            <a:r>
              <a:rPr lang="en-US" dirty="0" smtClean="0">
                <a:hlinkClick r:id="rId4"/>
              </a:rPr>
              <a:t>Get up, watch and participate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Fitness</a:t>
            </a:r>
            <a:endParaRPr lang="en-US" dirty="0"/>
          </a:p>
        </p:txBody>
      </p:sp>
      <p:pic>
        <p:nvPicPr>
          <p:cNvPr id="2050" name="Picture 2" descr="C:\Users\joe.martin\AppData\Local\Microsoft\Windows\Temporary Internet Files\Content.IE5\NLZMARJJ\MMj0295251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46937"/>
            <a:ext cx="3028950" cy="282359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Fitness - </a:t>
            </a:r>
            <a:r>
              <a:rPr lang="en-US" dirty="0" smtClean="0">
                <a:solidFill>
                  <a:srgbClr val="FF0000"/>
                </a:solidFill>
              </a:rPr>
              <a:t>carry out daily tasks easily and have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enough energy to respond to unexpected demands.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Physical Activity </a:t>
            </a:r>
            <a:r>
              <a:rPr lang="en-US" dirty="0" smtClean="0">
                <a:solidFill>
                  <a:srgbClr val="FF0000"/>
                </a:solidFill>
              </a:rPr>
              <a:t>- movement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that causes your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body to use energy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What's the Difference Between Physical Fitness &amp; Physical Activity?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597</Words>
  <Application>Microsoft Office PowerPoint</Application>
  <PresentationFormat>On-screen Show (4:3)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Lucida Sans Unicode</vt:lpstr>
      <vt:lpstr>Verdana</vt:lpstr>
      <vt:lpstr>Wingdings 2</vt:lpstr>
      <vt:lpstr>Wingdings 3</vt:lpstr>
      <vt:lpstr>Concourse</vt:lpstr>
      <vt:lpstr>Welcome…………</vt:lpstr>
      <vt:lpstr>Safe Room</vt:lpstr>
      <vt:lpstr>Mr. Martin's Website </vt:lpstr>
      <vt:lpstr>Physical Activity and Your Health Chapter 4 Lesson 1</vt:lpstr>
      <vt:lpstr>You’ll Learn To</vt:lpstr>
      <vt:lpstr>Vocabulary</vt:lpstr>
      <vt:lpstr>What is Physical Activity?</vt:lpstr>
      <vt:lpstr>Physical Fitness</vt:lpstr>
      <vt:lpstr>What's the Difference Between Physical Fitness &amp; Physical Activity?</vt:lpstr>
      <vt:lpstr>How can exercise be beneficial for the entire body?</vt:lpstr>
      <vt:lpstr>How Exercise Benefits the Cardiovascular System</vt:lpstr>
      <vt:lpstr>How Exercise Benefits  The Respiratory System</vt:lpstr>
      <vt:lpstr>How Exercise Benefits The  Nervous System</vt:lpstr>
      <vt:lpstr>How Exercise Benefits Mental Health</vt:lpstr>
      <vt:lpstr>How Exercise Benefits  Social Health</vt:lpstr>
      <vt:lpstr>Risks from Physical Inactivity</vt:lpstr>
      <vt:lpstr>Sedentary Lifestyle</vt:lpstr>
      <vt:lpstr>Physical Activity and Weight Control</vt:lpstr>
      <vt:lpstr>Exercise is good for you and it can be fun.  All you have to do is find the activity that you like and stick with it.</vt:lpstr>
      <vt:lpstr>How Can You Include Physical Activity into Your Lives?</vt:lpstr>
      <vt:lpstr>What are some negatives of living a sedentary life?</vt:lpstr>
      <vt:lpstr>Why is regular exercise good?</vt:lpstr>
      <vt:lpstr>Your Assignment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Physical Activity for Life</dc:title>
  <dc:creator>Joe.Martin</dc:creator>
  <cp:lastModifiedBy>Martin, Joe</cp:lastModifiedBy>
  <cp:revision>105</cp:revision>
  <dcterms:created xsi:type="dcterms:W3CDTF">2008-09-16T15:12:56Z</dcterms:created>
  <dcterms:modified xsi:type="dcterms:W3CDTF">2015-01-30T18:14:32Z</dcterms:modified>
</cp:coreProperties>
</file>