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9"/>
  </p:handoutMasterIdLst>
  <p:sldIdLst>
    <p:sldId id="256" r:id="rId2"/>
    <p:sldId id="271" r:id="rId3"/>
    <p:sldId id="273" r:id="rId4"/>
    <p:sldId id="272" r:id="rId5"/>
    <p:sldId id="274" r:id="rId6"/>
    <p:sldId id="276" r:id="rId7"/>
    <p:sldId id="27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41B15-901B-43C4-A346-60AF344F996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7A1F9-1341-40D2-9CCF-4B9F5764C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159F64-CCCB-47FA-95F6-24BE7630869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E5E8D3-8661-49A4-AB8C-055DE4E89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F.I.T.T. Principle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Health</a:t>
            </a:r>
          </a:p>
          <a:p>
            <a:r>
              <a:rPr lang="en-US" dirty="0" smtClean="0"/>
              <a:t>Mr. Martin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formula in which each letter represents a factor important for determining the correct amount of physical activity.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 = Frequency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 = Intensity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 =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 = Type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F.I.T.T. Principle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Frequency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Daily Stretching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– Stretch and hold muscles at a </a:t>
            </a:r>
            <a:r>
              <a:rPr lang="en-US" dirty="0" smtClean="0">
                <a:solidFill>
                  <a:srgbClr val="FF0000"/>
                </a:solidFill>
              </a:rPr>
              <a:t>comfortable length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– Hold each stretch  for </a:t>
            </a:r>
            <a:r>
              <a:rPr lang="en-US" dirty="0" smtClean="0">
                <a:solidFill>
                  <a:srgbClr val="FF0000"/>
                </a:solidFill>
              </a:rPr>
              <a:t>10–15 seconds</a:t>
            </a:r>
            <a:r>
              <a:rPr lang="en-US" dirty="0" smtClean="0"/>
              <a:t>.  Each stretching </a:t>
            </a:r>
            <a:r>
              <a:rPr lang="en-US" dirty="0" smtClean="0">
                <a:solidFill>
                  <a:srgbClr val="FF0000"/>
                </a:solidFill>
              </a:rPr>
              <a:t>workout</a:t>
            </a:r>
            <a:r>
              <a:rPr lang="en-US" dirty="0" smtClean="0"/>
              <a:t> should last </a:t>
            </a:r>
            <a:r>
              <a:rPr lang="en-US" dirty="0" smtClean="0">
                <a:solidFill>
                  <a:srgbClr val="FF0000"/>
                </a:solidFill>
              </a:rPr>
              <a:t>15 to 30 minutes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– Use </a:t>
            </a:r>
            <a:r>
              <a:rPr lang="en-US" dirty="0" smtClean="0">
                <a:solidFill>
                  <a:srgbClr val="FF0000"/>
                </a:solidFill>
              </a:rPr>
              <a:t>stretches</a:t>
            </a:r>
            <a:r>
              <a:rPr lang="en-US" dirty="0" smtClean="0"/>
              <a:t> that allow the body to </a:t>
            </a:r>
            <a:r>
              <a:rPr lang="en-US" dirty="0" smtClean="0">
                <a:solidFill>
                  <a:srgbClr val="FF0000"/>
                </a:solidFill>
              </a:rPr>
              <a:t>move through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full range of motion</a:t>
            </a:r>
            <a:r>
              <a:rPr lang="en-US" dirty="0" smtClean="0"/>
              <a:t>. (ROM)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Can I improve My Flexibility Answer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Frequency</a:t>
            </a:r>
            <a:r>
              <a:rPr lang="en-US" dirty="0" smtClean="0"/>
              <a:t> – Exercise </a:t>
            </a:r>
            <a:r>
              <a:rPr lang="en-US" dirty="0" smtClean="0">
                <a:solidFill>
                  <a:srgbClr val="FF0000"/>
                </a:solidFill>
              </a:rPr>
              <a:t>3-5 times per week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– Train at </a:t>
            </a:r>
            <a:r>
              <a:rPr lang="en-US" dirty="0" smtClean="0">
                <a:solidFill>
                  <a:srgbClr val="FF0000"/>
                </a:solidFill>
              </a:rPr>
              <a:t>60-85%</a:t>
            </a:r>
            <a:r>
              <a:rPr lang="en-US" dirty="0" smtClean="0"/>
              <a:t> of your </a:t>
            </a:r>
            <a:r>
              <a:rPr lang="en-US" dirty="0" smtClean="0">
                <a:solidFill>
                  <a:srgbClr val="FF0000"/>
                </a:solidFill>
              </a:rPr>
              <a:t>target heart rate zone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20 to 60 minutes per session </a:t>
            </a:r>
            <a:r>
              <a:rPr lang="en-US" dirty="0" smtClean="0"/>
              <a:t>is recommended.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– Any </a:t>
            </a:r>
            <a:r>
              <a:rPr lang="en-US" dirty="0" smtClean="0">
                <a:solidFill>
                  <a:srgbClr val="FF0000"/>
                </a:solidFill>
              </a:rPr>
              <a:t>aerobic activity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keeps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heart rate within </a:t>
            </a:r>
            <a:r>
              <a:rPr lang="en-US" dirty="0" smtClean="0"/>
              <a:t>your </a:t>
            </a:r>
            <a:r>
              <a:rPr lang="en-US" dirty="0" smtClean="0">
                <a:solidFill>
                  <a:srgbClr val="FF0000"/>
                </a:solidFill>
              </a:rPr>
              <a:t>target heart rate zone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How I Increase my Cardiovascular Endurance Using The F.I.T.T. Principle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Frequency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Train 2 to 4 times per week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Add or maintain weight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repetitions during the workout.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 total workout can last 30 to 60 minutes.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– An </a:t>
            </a:r>
            <a:r>
              <a:rPr lang="en-US" dirty="0" smtClean="0">
                <a:solidFill>
                  <a:srgbClr val="FF0000"/>
                </a:solidFill>
              </a:rPr>
              <a:t>activity that allows the muscles to perform a physical task over a period of time without becoming fatigued</a:t>
            </a:r>
            <a:r>
              <a:rPr lang="en-US" dirty="0" smtClean="0"/>
              <a:t>. Ex: weight lifting, yoga, </a:t>
            </a:r>
            <a:r>
              <a:rPr lang="en-US" dirty="0" err="1" smtClean="0"/>
              <a:t>pilates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How Can </a:t>
            </a:r>
            <a:r>
              <a:rPr lang="en-US" sz="3200" dirty="0" smtClean="0"/>
              <a:t>I Increase My Muscular </a:t>
            </a:r>
            <a:br>
              <a:rPr lang="en-US" sz="3200" dirty="0" smtClean="0"/>
            </a:br>
            <a:r>
              <a:rPr lang="en-US" sz="3200" dirty="0" smtClean="0"/>
              <a:t>Endurance Using The F.I.T.T. Principle?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Frequency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Train 2 to 4 times per week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Add or maintain weight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repetitions during the workout.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 total workout can last 30 to 60 minutes.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–</a:t>
            </a:r>
            <a:r>
              <a:rPr lang="en-US" dirty="0" smtClean="0">
                <a:solidFill>
                  <a:srgbClr val="FF0000"/>
                </a:solidFill>
              </a:rPr>
              <a:t>Anaerobic activities </a:t>
            </a:r>
            <a:r>
              <a:rPr lang="en-US" dirty="0" smtClean="0"/>
              <a:t>such as </a:t>
            </a:r>
            <a:r>
              <a:rPr lang="en-US" dirty="0" smtClean="0">
                <a:solidFill>
                  <a:srgbClr val="FF0000"/>
                </a:solidFill>
              </a:rPr>
              <a:t>weight lifting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curl-ups</a:t>
            </a:r>
            <a:r>
              <a:rPr lang="en-US" dirty="0" smtClean="0"/>
              <a:t> tend to </a:t>
            </a:r>
            <a:r>
              <a:rPr lang="en-US" dirty="0" smtClean="0">
                <a:solidFill>
                  <a:srgbClr val="FF0000"/>
                </a:solidFill>
              </a:rPr>
              <a:t>develop muscular strength and endurance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Special Note:  To build strength you should lift heavier weights with fewer repetitions.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How Can </a:t>
            </a:r>
            <a:r>
              <a:rPr lang="en-US" sz="3200" dirty="0" smtClean="0"/>
              <a:t>I Increase My Muscular Strength Using The F.I.T.T. Principle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rep</a:t>
            </a:r>
            <a:r>
              <a:rPr lang="en-US" dirty="0" smtClean="0"/>
              <a:t> is when </a:t>
            </a:r>
            <a:r>
              <a:rPr lang="en-US" dirty="0" smtClean="0">
                <a:solidFill>
                  <a:srgbClr val="FF0000"/>
                </a:solidFill>
              </a:rPr>
              <a:t>you lift a weight one time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 reps performed </a:t>
            </a:r>
            <a:r>
              <a:rPr lang="en-US" dirty="0" smtClean="0"/>
              <a:t>at one time is called a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. 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Reps and </a:t>
            </a:r>
            <a:r>
              <a:rPr lang="en-US" dirty="0" err="1" smtClean="0"/>
              <a:t>Setss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LUIDIAENABL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130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F.I.T.T. Principle</vt:lpstr>
      <vt:lpstr>F.I.T.T. Principle</vt:lpstr>
      <vt:lpstr>How Can I improve My Flexibility Answer</vt:lpstr>
      <vt:lpstr>How I Increase my Cardiovascular Endurance Using The F.I.T.T. Principle</vt:lpstr>
      <vt:lpstr>How Can I Increase My Muscular  Endurance Using The F.I.T.T. Principle?</vt:lpstr>
      <vt:lpstr>How Can I Increase My Muscular Strength Using The F.I.T.T. Principle</vt:lpstr>
      <vt:lpstr>What are Reps and Setss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Physical Activity for Life</dc:title>
  <dc:creator>Joe.Martin</dc:creator>
  <cp:lastModifiedBy>joe.martin</cp:lastModifiedBy>
  <cp:revision>72</cp:revision>
  <dcterms:created xsi:type="dcterms:W3CDTF">2008-09-16T15:12:56Z</dcterms:created>
  <dcterms:modified xsi:type="dcterms:W3CDTF">2014-02-04T22:38:01Z</dcterms:modified>
</cp:coreProperties>
</file>